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130" d="100"/>
          <a:sy n="130" d="100"/>
        </p:scale>
        <p:origin x="780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1799692" y="2348880"/>
            <a:ext cx="6156684" cy="1711589"/>
            <a:chOff x="1799692" y="2348880"/>
            <a:chExt cx="6156684" cy="1711589"/>
          </a:xfrm>
        </p:grpSpPr>
        <p:pic>
          <p:nvPicPr>
            <p:cNvPr id="8" name="Grafik 7" descr="bb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692" y="2348880"/>
              <a:ext cx="1536170" cy="1548172"/>
            </a:xfrm>
            <a:prstGeom prst="rect">
              <a:avLst/>
            </a:prstGeom>
            <a:effectLst>
              <a:outerShdw blurRad="76200" dist="50800" dir="5400000" sx="99000" sy="99000" algn="ctr" rotWithShape="0">
                <a:schemeClr val="bg1">
                  <a:lumMod val="75000"/>
                </a:schemeClr>
              </a:outerShdw>
            </a:effectLst>
          </p:spPr>
        </p:pic>
        <p:pic>
          <p:nvPicPr>
            <p:cNvPr id="9" name="Picture 2" descr="D:\GL\LEGO\Bricking Bavaria\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682" t="8138" r="1310" b="5835"/>
            <a:stretch>
              <a:fillRect/>
            </a:stretch>
          </p:blipFill>
          <p:spPr bwMode="auto">
            <a:xfrm>
              <a:off x="5040052" y="3668104"/>
              <a:ext cx="1836204" cy="392365"/>
            </a:xfrm>
            <a:prstGeom prst="rect">
              <a:avLst/>
            </a:prstGeom>
            <a:noFill/>
          </p:spPr>
        </p:pic>
        <p:pic>
          <p:nvPicPr>
            <p:cNvPr id="10" name="Picture 2" descr="D:\Lego\04_Dokumente\046_WITC-Vorlage\QR-Cod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5988" y="2958672"/>
              <a:ext cx="1010388" cy="101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feld 10"/>
            <p:cNvSpPr txBox="1"/>
            <p:nvPr/>
          </p:nvSpPr>
          <p:spPr>
            <a:xfrm>
              <a:off x="3887924" y="3728065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Präsentiert von:</a:t>
              </a:r>
              <a:endParaRPr lang="de-DE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B3E90-F27A-40D8-B55B-226E223C892C}" type="datetimeFigureOut">
              <a:rPr lang="de-DE" smtClean="0"/>
              <a:pPr/>
              <a:t>28.03.2013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3268E-4428-428D-9A8B-0A424B25285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67644" y="1988840"/>
            <a:ext cx="7020000" cy="2304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1691680" y="2240868"/>
            <a:ext cx="1800000" cy="1800000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3815916" y="2240868"/>
            <a:ext cx="4248472" cy="1800200"/>
          </a:xfrm>
          <a:prstGeom prst="roundRect">
            <a:avLst>
              <a:gd name="adj" fmla="val 9524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 Verbindung 16"/>
          <p:cNvCxnSpPr/>
          <p:nvPr/>
        </p:nvCxnSpPr>
        <p:spPr>
          <a:xfrm>
            <a:off x="1367644" y="4293096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8388424" y="429309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8388424" y="4293096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719572" y="4293096"/>
            <a:ext cx="6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719572" y="1988840"/>
            <a:ext cx="6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1367644" y="1628800"/>
            <a:ext cx="0" cy="36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8388424" y="198884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>
            <a:off x="8388424" y="1664804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 66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LEGO®-Store </a:t>
            </a:r>
            <a:r>
              <a:rPr kumimoji="0" lang="de-D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Window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Into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Community MOC-Karte</a:t>
            </a:r>
            <a:endParaRPr kumimoji="0" lang="de-D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887924" y="222170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MOC </a:t>
            </a:r>
            <a:r>
              <a:rPr lang="de-DE" sz="2800" b="1" dirty="0" smtClean="0"/>
              <a:t>Title 1234567890123</a:t>
            </a:r>
            <a:endParaRPr lang="de-DE" sz="28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3887924" y="2701369"/>
            <a:ext cx="2988332" cy="1015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500" b="1" dirty="0" smtClean="0"/>
              <a:t>Von: Name, Ort</a:t>
            </a:r>
          </a:p>
          <a:p>
            <a:r>
              <a:rPr lang="de-DE" sz="1500" b="1" dirty="0" smtClean="0"/>
              <a:t>Bauzeit: ca. xxx Stunden</a:t>
            </a:r>
          </a:p>
          <a:p>
            <a:r>
              <a:rPr lang="de-DE" sz="1500" b="1" dirty="0" smtClean="0"/>
              <a:t>Teile: ca. </a:t>
            </a:r>
            <a:r>
              <a:rPr lang="de-DE" sz="1500" b="1" dirty="0" err="1" smtClean="0"/>
              <a:t>yyyy</a:t>
            </a:r>
            <a:endParaRPr lang="de-DE" sz="1500" b="1" dirty="0" smtClean="0"/>
          </a:p>
          <a:p>
            <a:r>
              <a:rPr lang="de-DE" sz="1500" b="1" dirty="0" smtClean="0"/>
              <a:t>URL: http://www.myhomepage.de</a:t>
            </a:r>
            <a:endParaRPr lang="de-DE" sz="1500" b="1" dirty="0"/>
          </a:p>
        </p:txBody>
      </p:sp>
    </p:spTree>
    <p:extLst>
      <p:ext uri="{BB962C8B-B14F-4D97-AF65-F5344CB8AC3E}">
        <p14:creationId xmlns:p14="http://schemas.microsoft.com/office/powerpoint/2010/main" val="371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367644" y="1988840"/>
            <a:ext cx="7020000" cy="2304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1691680" y="2240868"/>
            <a:ext cx="1800000" cy="1800000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3815916" y="2240868"/>
            <a:ext cx="4248472" cy="1800200"/>
          </a:xfrm>
          <a:prstGeom prst="roundRect">
            <a:avLst>
              <a:gd name="adj" fmla="val 9524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 Verbindung 16"/>
          <p:cNvCxnSpPr/>
          <p:nvPr/>
        </p:nvCxnSpPr>
        <p:spPr>
          <a:xfrm>
            <a:off x="1367644" y="4293096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8388424" y="429309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8388424" y="4293096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719572" y="4293096"/>
            <a:ext cx="6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719572" y="1988840"/>
            <a:ext cx="6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1367644" y="1628800"/>
            <a:ext cx="0" cy="36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8388424" y="198884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>
            <a:off x="8388424" y="1664804"/>
            <a:ext cx="0" cy="6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 66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LEGO®-Store </a:t>
            </a:r>
            <a:r>
              <a:rPr kumimoji="0" lang="de-D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Window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Into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</a:t>
            </a: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Community MOC-Karte</a:t>
            </a:r>
            <a:endParaRPr kumimoji="0" lang="de-D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887924" y="222170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MOC </a:t>
            </a:r>
            <a:r>
              <a:rPr lang="de-DE" sz="2800" b="1" dirty="0" smtClean="0"/>
              <a:t>Title 1234567890123</a:t>
            </a:r>
            <a:endParaRPr lang="de-DE" sz="2800" b="1" dirty="0"/>
          </a:p>
        </p:txBody>
      </p:sp>
      <p:sp>
        <p:nvSpPr>
          <p:cNvPr id="21" name="Textfeld 20"/>
          <p:cNvSpPr txBox="1"/>
          <p:nvPr/>
        </p:nvSpPr>
        <p:spPr>
          <a:xfrm>
            <a:off x="3887924" y="2701369"/>
            <a:ext cx="29883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b="1" dirty="0" smtClean="0"/>
              <a:t>Von: Name, Ort</a:t>
            </a:r>
          </a:p>
          <a:p>
            <a:r>
              <a:rPr lang="de-DE" sz="1500" b="1" dirty="0" smtClean="0"/>
              <a:t>Bauzeit: ca. xxx Stunden</a:t>
            </a:r>
          </a:p>
          <a:p>
            <a:r>
              <a:rPr lang="de-DE" sz="1500" b="1" dirty="0" smtClean="0"/>
              <a:t>Teile: ca. </a:t>
            </a:r>
            <a:r>
              <a:rPr lang="de-DE" sz="1500" b="1" dirty="0" err="1" smtClean="0"/>
              <a:t>yyyy</a:t>
            </a:r>
            <a:endParaRPr lang="de-DE" sz="1500" b="1" dirty="0" smtClean="0"/>
          </a:p>
          <a:p>
            <a:r>
              <a:rPr lang="de-DE" sz="1500" b="1" dirty="0" smtClean="0"/>
              <a:t>Mail: mymail@myhost.de</a:t>
            </a:r>
            <a:endParaRPr lang="de-DE" sz="1500" b="1" dirty="0"/>
          </a:p>
        </p:txBody>
      </p:sp>
    </p:spTree>
    <p:extLst>
      <p:ext uri="{BB962C8B-B14F-4D97-AF65-F5344CB8AC3E}">
        <p14:creationId xmlns:p14="http://schemas.microsoft.com/office/powerpoint/2010/main" val="356933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PowerPoint-Präsentation</vt:lpstr>
      <vt:lpstr>PowerPoint-Präsentation</vt:lpstr>
    </vt:vector>
  </TitlesOfParts>
  <Company>SEN 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SEN IT</dc:creator>
  <cp:lastModifiedBy>Oliver Kude</cp:lastModifiedBy>
  <cp:revision>17</cp:revision>
  <cp:lastPrinted>2013-03-28T20:49:08Z</cp:lastPrinted>
  <dcterms:created xsi:type="dcterms:W3CDTF">2013-03-16T22:12:31Z</dcterms:created>
  <dcterms:modified xsi:type="dcterms:W3CDTF">2013-03-28T21:02:22Z</dcterms:modified>
</cp:coreProperties>
</file>