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849" autoAdjust="0"/>
    <p:restoredTop sz="97691" autoAdjust="0"/>
  </p:normalViewPr>
  <p:slideViewPr>
    <p:cSldViewPr>
      <p:cViewPr varScale="1">
        <p:scale>
          <a:sx n="111" d="100"/>
          <a:sy n="111" d="100"/>
        </p:scale>
        <p:origin x="2064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FA4ACFB-25B8-42FA-98B1-ABC529B2B9C3}" type="datetimeFigureOut">
              <a:rPr lang="de-DE"/>
              <a:pPr>
                <a:defRPr/>
              </a:pPr>
              <a:t>17.10.2021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271C5784-8587-49E6-BC50-F3DC60A041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37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D49B96D-4BD8-4110-BE66-5D1F3573C240}" type="datetimeFigureOut">
              <a:rPr lang="de-DE"/>
              <a:pPr>
                <a:defRPr/>
              </a:pPr>
              <a:t>17.10.2021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1C7E27-B7BE-4082-B439-FB630E456A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7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FB4CA2-76C9-4BE3-B41F-A37F5B459F2E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294481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6"/>
          <p:cNvSpPr>
            <a:spLocks noChangeArrowheads="1"/>
          </p:cNvSpPr>
          <p:nvPr userDrawn="1"/>
        </p:nvSpPr>
        <p:spPr bwMode="auto">
          <a:xfrm>
            <a:off x="206375" y="1123951"/>
            <a:ext cx="4554538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Abgerundetes Rechteck 6"/>
          <p:cNvSpPr>
            <a:spLocks noChangeArrowheads="1"/>
          </p:cNvSpPr>
          <p:nvPr userDrawn="1"/>
        </p:nvSpPr>
        <p:spPr bwMode="auto">
          <a:xfrm>
            <a:off x="5175250" y="1123951"/>
            <a:ext cx="4554538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4" y="204730"/>
            <a:ext cx="4602610" cy="84383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214" y="204730"/>
            <a:ext cx="4602610" cy="84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87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591302-2740-4B2A-A972-48116FE6AEF7}" type="datetimeFigureOut">
              <a:rPr lang="de-DE"/>
              <a:pPr>
                <a:defRPr/>
              </a:pPr>
              <a:t>17.10.2021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18F8982-7D18-44D6-96A1-F127F9C3C1D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73050" y="1196975"/>
            <a:ext cx="4392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XY-918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Max Muster (Berlin)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918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240338" y="1196975"/>
            <a:ext cx="4391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XY-919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5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de-DE" altLang="de-DE" sz="15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BlaBlubbs mit Bla und Dingens 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>
                <a:latin typeface="Arial" panose="020B0604020202020204" pitchFamily="34" charset="0"/>
                <a:sym typeface="Wingdings" panose="05000000000000000000" pitchFamily="2" charset="2"/>
              </a:rPr>
              <a:t>Fabela Schulze (München)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Steine:    ca. 123.456</a:t>
            </a: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S_Classification_Standard"/>
          <p:cNvSpPr txBox="1"/>
          <p:nvPr/>
        </p:nvSpPr>
        <p:spPr>
          <a:xfrm>
            <a:off x="9752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DE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A4-Papier (210 x 297 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Thomas Nickolaus</dc:creator>
  <cp:lastModifiedBy>tom</cp:lastModifiedBy>
  <cp:revision>95</cp:revision>
  <dcterms:created xsi:type="dcterms:W3CDTF">2010-03-28T10:44:50Z</dcterms:created>
  <dcterms:modified xsi:type="dcterms:W3CDTF">2021-10-17T09:54:44Z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