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6858000" cy="9906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502" autoAdjust="0"/>
    <p:restoredTop sz="97679" autoAdjust="0"/>
  </p:normalViewPr>
  <p:slideViewPr>
    <p:cSldViewPr>
      <p:cViewPr>
        <p:scale>
          <a:sx n="125" d="100"/>
          <a:sy n="125" d="100"/>
        </p:scale>
        <p:origin x="2034" y="90"/>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C0314572-B5BB-40CD-B3C8-3DB7C21B501D}" type="datetimeFigureOut">
              <a:rPr lang="de-DE"/>
              <a:pPr>
                <a:defRPr/>
              </a:pPr>
              <a:t>17.10.2021</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4760FE08-E8F6-46A4-A688-2222BD9DD441}" type="slidenum">
              <a:rPr lang="de-DE" altLang="de-DE"/>
              <a:pPr>
                <a:defRPr/>
              </a:pPr>
              <a:t>‹Nr.›</a:t>
            </a:fld>
            <a:endParaRPr lang="de-DE" altLang="de-DE"/>
          </a:p>
        </p:txBody>
      </p:sp>
    </p:spTree>
    <p:extLst>
      <p:ext uri="{BB962C8B-B14F-4D97-AF65-F5344CB8AC3E}">
        <p14:creationId xmlns:p14="http://schemas.microsoft.com/office/powerpoint/2010/main" val="2890448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D7093F22-2DDC-4ADC-965B-EED4F048CD9E}" type="datetimeFigureOut">
              <a:rPr lang="de-DE"/>
              <a:pPr>
                <a:defRPr/>
              </a:pPr>
              <a:t>17.10.2021</a:t>
            </a:fld>
            <a:endParaRPr lang="de-DE"/>
          </a:p>
        </p:txBody>
      </p:sp>
      <p:sp>
        <p:nvSpPr>
          <p:cNvPr id="4" name="Folienbildplatzhalter 3"/>
          <p:cNvSpPr>
            <a:spLocks noGrp="1" noRot="1" noChangeAspect="1"/>
          </p:cNvSpPr>
          <p:nvPr>
            <p:ph type="sldImg" idx="2"/>
          </p:nvPr>
        </p:nvSpPr>
        <p:spPr>
          <a:xfrm>
            <a:off x="2112963" y="746125"/>
            <a:ext cx="257492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890F4D03-06A4-4069-A37C-8CDCE7BD472B}" type="slidenum">
              <a:rPr lang="de-DE" altLang="de-DE"/>
              <a:pPr>
                <a:defRPr/>
              </a:pPr>
              <a:t>‹Nr.›</a:t>
            </a:fld>
            <a:endParaRPr lang="de-DE" altLang="de-DE"/>
          </a:p>
        </p:txBody>
      </p:sp>
    </p:spTree>
    <p:extLst>
      <p:ext uri="{BB962C8B-B14F-4D97-AF65-F5344CB8AC3E}">
        <p14:creationId xmlns:p14="http://schemas.microsoft.com/office/powerpoint/2010/main" val="151114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mtClean="0"/>
          </a:p>
        </p:txBody>
      </p:sp>
      <p:sp>
        <p:nvSpPr>
          <p:cNvPr id="51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B3FC03-29E7-4026-AC2B-A92D99643FBC}"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421949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11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Abgerundetes Rechteck 10"/>
          <p:cNvSpPr>
            <a:spLocks noChangeArrowheads="1"/>
          </p:cNvSpPr>
          <p:nvPr userDrawn="1"/>
        </p:nvSpPr>
        <p:spPr bwMode="auto">
          <a:xfrm>
            <a:off x="115888" y="100013"/>
            <a:ext cx="2089150" cy="2505075"/>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smtClean="0">
              <a:solidFill>
                <a:srgbClr val="FFFFFF"/>
              </a:solidFill>
              <a:latin typeface="Calibri" pitchFamily="34" charset="0"/>
            </a:endParaRPr>
          </a:p>
        </p:txBody>
      </p:sp>
      <p:sp>
        <p:nvSpPr>
          <p:cNvPr id="1039" name="Abgerundetes Rechteck 12"/>
          <p:cNvSpPr>
            <a:spLocks noChangeArrowheads="1"/>
          </p:cNvSpPr>
          <p:nvPr userDrawn="1"/>
        </p:nvSpPr>
        <p:spPr bwMode="auto">
          <a:xfrm>
            <a:off x="2276475" y="100013"/>
            <a:ext cx="4483100" cy="2505075"/>
          </a:xfrm>
          <a:prstGeom prst="roundRect">
            <a:avLst>
              <a:gd name="adj" fmla="val 8847"/>
            </a:avLst>
          </a:prstGeom>
          <a:noFill/>
          <a:ln w="38100" cap="rnd"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smtClean="0">
              <a:solidFill>
                <a:srgbClr val="FFFFFF"/>
              </a:solidFill>
              <a:latin typeface="Calibri" pitchFamily="34" charset="0"/>
            </a:endParaRPr>
          </a:p>
        </p:txBody>
      </p:sp>
      <p:grpSp>
        <p:nvGrpSpPr>
          <p:cNvPr id="1028" name="Gruppieren 14"/>
          <p:cNvGrpSpPr>
            <a:grpSpLocks/>
          </p:cNvGrpSpPr>
          <p:nvPr userDrawn="1"/>
        </p:nvGrpSpPr>
        <p:grpSpPr bwMode="auto">
          <a:xfrm>
            <a:off x="115888" y="5021263"/>
            <a:ext cx="6643687" cy="2506662"/>
            <a:chOff x="115888" y="128588"/>
            <a:chExt cx="6643687" cy="2505438"/>
          </a:xfrm>
        </p:grpSpPr>
        <p:sp>
          <p:nvSpPr>
            <p:cNvPr id="3" name="Abgerundetes Rechteck 18"/>
            <p:cNvSpPr>
              <a:spLocks noChangeArrowheads="1"/>
            </p:cNvSpPr>
            <p:nvPr userDrawn="1"/>
          </p:nvSpPr>
          <p:spPr bwMode="auto">
            <a:xfrm>
              <a:off x="115888" y="128588"/>
              <a:ext cx="2089150" cy="2505438"/>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smtClean="0">
                <a:solidFill>
                  <a:srgbClr val="FFFFFF"/>
                </a:solidFill>
                <a:latin typeface="Calibri" pitchFamily="34" charset="0"/>
              </a:endParaRPr>
            </a:p>
          </p:txBody>
        </p:sp>
        <p:sp>
          <p:nvSpPr>
            <p:cNvPr id="4" name="Abgerundetes Rechteck 12"/>
            <p:cNvSpPr>
              <a:spLocks noChangeArrowheads="1"/>
            </p:cNvSpPr>
            <p:nvPr userDrawn="1"/>
          </p:nvSpPr>
          <p:spPr bwMode="auto">
            <a:xfrm>
              <a:off x="2276475" y="128588"/>
              <a:ext cx="4483100" cy="2505438"/>
            </a:xfrm>
            <a:prstGeom prst="roundRect">
              <a:avLst>
                <a:gd name="adj" fmla="val 8444"/>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smtClean="0">
                <a:solidFill>
                  <a:srgbClr val="FFFFFF"/>
                </a:solidFill>
                <a:latin typeface="Calibri" pitchFamily="34" charset="0"/>
              </a:endParaRPr>
            </a:p>
          </p:txBody>
        </p:sp>
      </p:grpSp>
      <p:pic>
        <p:nvPicPr>
          <p:cNvPr id="7" name="Grafik 6"/>
          <p:cNvPicPr>
            <a:picLocks noChangeAspect="1"/>
          </p:cNvPicPr>
          <p:nvPr userDrawn="1"/>
        </p:nvPicPr>
        <p:blipFill>
          <a:blip r:embed="rId3"/>
          <a:stretch>
            <a:fillRect/>
          </a:stretch>
        </p:blipFill>
        <p:spPr>
          <a:xfrm>
            <a:off x="80169" y="58448"/>
            <a:ext cx="2160587" cy="2588203"/>
          </a:xfrm>
          <a:prstGeom prst="rect">
            <a:avLst/>
          </a:prstGeom>
        </p:spPr>
      </p:pic>
      <p:pic>
        <p:nvPicPr>
          <p:cNvPr id="25" name="Grafik 24"/>
          <p:cNvPicPr>
            <a:picLocks noChangeAspect="1"/>
          </p:cNvPicPr>
          <p:nvPr userDrawn="1"/>
        </p:nvPicPr>
        <p:blipFill>
          <a:blip r:embed="rId3"/>
          <a:stretch>
            <a:fillRect/>
          </a:stretch>
        </p:blipFill>
        <p:spPr>
          <a:xfrm>
            <a:off x="81345" y="4980492"/>
            <a:ext cx="2160587" cy="258820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feld 4"/>
          <p:cNvSpPr txBox="1">
            <a:spLocks noChangeArrowheads="1"/>
          </p:cNvSpPr>
          <p:nvPr/>
        </p:nvSpPr>
        <p:spPr bwMode="auto">
          <a:xfrm>
            <a:off x="2276475" y="128588"/>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XY-918</a:t>
            </a:r>
          </a:p>
          <a:p>
            <a:pPr algn="just" eaLnBrk="1" hangingPunct="1"/>
            <a:r>
              <a:rPr lang="de-DE" altLang="de-DE">
                <a:solidFill>
                  <a:srgbClr val="000000"/>
                </a:solidFill>
                <a:cs typeface="Times New Roman" panose="02020603050405020304" pitchFamily="18" charset="0"/>
              </a:rPr>
              <a:t>Dies ist das Modell eines BlaBlubbs mit Bla und Dingen. Text Text Text Text Text Text Text Text Text Text Text Text Text Text Text Text Text Text Text Text Text Text Text Text Text Text Text Text Text Text Text Text Text Text Text Text Text Text Text Text Text Text Text Text Text</a:t>
            </a:r>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Max Muster (Berlin)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pic>
        <p:nvPicPr>
          <p:cNvPr id="409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2063" y="2865438"/>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7832725"/>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feld 4"/>
          <p:cNvSpPr txBox="1">
            <a:spLocks noChangeArrowheads="1"/>
          </p:cNvSpPr>
          <p:nvPr/>
        </p:nvSpPr>
        <p:spPr bwMode="auto">
          <a:xfrm>
            <a:off x="2276475" y="5097463"/>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XY-919</a:t>
            </a:r>
          </a:p>
          <a:p>
            <a:pPr algn="just" eaLnBrk="1" hangingPunct="1"/>
            <a:r>
              <a:rPr lang="de-DE" altLang="de-DE">
                <a:solidFill>
                  <a:srgbClr val="000000"/>
                </a:solidFill>
                <a:cs typeface="Times New Roman" panose="02020603050405020304" pitchFamily="18" charset="0"/>
              </a:rPr>
              <a:t>Dies ist das Modell eines BlaBlubbs mit Bla und Dingens …</a:t>
            </a:r>
          </a:p>
          <a:p>
            <a:pPr algn="just" eaLnBrk="1" hangingPunct="1"/>
            <a:endParaRPr lang="de-DE" altLang="de-DE">
              <a:solidFill>
                <a:srgbClr val="000000"/>
              </a:solidFill>
              <a:cs typeface="Times New Roman" panose="02020603050405020304" pitchFamily="18" charset="0"/>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Fabela Schulze (München)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sp>
        <p:nvSpPr>
          <p:cNvPr id="4" name="RS_Classification_Standard"/>
          <p:cNvSpPr txBox="1"/>
          <p:nvPr/>
        </p:nvSpPr>
        <p:spPr>
          <a:xfrm>
            <a:off x="6704047" y="9243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Words>
  <Application>Microsoft Office PowerPoint</Application>
  <PresentationFormat>A4-Papier (210 x 297 mm)</PresentationFormat>
  <Paragraphs>13</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Times New Roman</vt:lpstr>
      <vt:lpstr>Wingdings</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tom</dc:creator>
  <cp:lastModifiedBy>tom</cp:lastModifiedBy>
  <cp:revision>102</cp:revision>
  <dcterms:created xsi:type="dcterms:W3CDTF">2010-03-28T10:44:50Z</dcterms:created>
  <dcterms:modified xsi:type="dcterms:W3CDTF">2021-10-17T10:04:39Z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