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9906000" cy="6858000" type="A4"/>
  <p:notesSz cx="6797675" cy="9928225"/>
  <p:custDataLst>
    <p:tags r:id="rId5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7A8"/>
    <a:srgbClr val="F80000"/>
    <a:srgbClr val="414141"/>
    <a:srgbClr val="383838"/>
    <a:srgbClr val="303030"/>
    <a:srgbClr val="3A3A3A"/>
    <a:srgbClr val="242424"/>
    <a:srgbClr val="2E2E2E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849" autoAdjust="0"/>
    <p:restoredTop sz="96306" autoAdjust="0"/>
  </p:normalViewPr>
  <p:slideViewPr>
    <p:cSldViewPr>
      <p:cViewPr varScale="1">
        <p:scale>
          <a:sx n="160" d="100"/>
          <a:sy n="160" d="100"/>
        </p:scale>
        <p:origin x="192" y="24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075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79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1FA4ACFB-25B8-42FA-98B1-ABC529B2B9C3}" type="datetimeFigureOut">
              <a:rPr lang="de-DE"/>
              <a:pPr>
                <a:defRPr/>
              </a:pPr>
              <a:t>25.06.23</a:t>
            </a:fld>
            <a:endParaRPr lang="de-DE"/>
          </a:p>
        </p:txBody>
      </p:sp>
      <p:sp>
        <p:nvSpPr>
          <p:cNvPr id="20484" name="Rectangle 3076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798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5" name="Rectangle 307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4513"/>
            <a:ext cx="294798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/>
            </a:lvl1pPr>
          </a:lstStyle>
          <a:p>
            <a:pPr>
              <a:defRPr/>
            </a:pPr>
            <a:fld id="{271C5784-8587-49E6-BC50-F3DC60A041E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63372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BD49B96D-4BD8-4110-BE66-5D1F3573C240}" type="datetimeFigureOut">
              <a:rPr lang="de-DE"/>
              <a:pPr>
                <a:defRPr/>
              </a:pPr>
              <a:t>25.06.23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7527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31338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01C7E27-B7BE-4082-B439-FB630E456A1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57124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61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FB4CA2-76C9-4BE3-B41F-A37F5B459F2E}" type="slidenum">
              <a:rPr lang="de-DE" altLang="de-DE" sz="1300"/>
              <a:pPr>
                <a:spcBef>
                  <a:spcPct val="0"/>
                </a:spcBef>
              </a:pPr>
              <a:t>1</a:t>
            </a:fld>
            <a:endParaRPr lang="de-DE" altLang="de-DE" sz="1300"/>
          </a:p>
        </p:txBody>
      </p:sp>
    </p:spTree>
    <p:extLst>
      <p:ext uri="{BB962C8B-B14F-4D97-AF65-F5344CB8AC3E}">
        <p14:creationId xmlns:p14="http://schemas.microsoft.com/office/powerpoint/2010/main" val="2944817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25E8FCA-390D-D7CA-2508-A2A5F83934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05" y="274389"/>
            <a:ext cx="4500340" cy="704517"/>
          </a:xfrm>
          <a:prstGeom prst="roundRect">
            <a:avLst/>
          </a:prstGeom>
          <a:ln w="38100" cap="rnd">
            <a:solidFill>
              <a:srgbClr val="0027A8"/>
            </a:solidFill>
          </a:ln>
        </p:spPr>
      </p:pic>
      <p:sp>
        <p:nvSpPr>
          <p:cNvPr id="6" name="Abgerundetes Rechteck 6"/>
          <p:cNvSpPr>
            <a:spLocks noChangeArrowheads="1"/>
          </p:cNvSpPr>
          <p:nvPr userDrawn="1"/>
        </p:nvSpPr>
        <p:spPr bwMode="auto">
          <a:xfrm>
            <a:off x="206375" y="1123951"/>
            <a:ext cx="4554000" cy="5570538"/>
          </a:xfrm>
          <a:prstGeom prst="roundRect">
            <a:avLst>
              <a:gd name="adj" fmla="val 3625"/>
            </a:avLst>
          </a:prstGeom>
          <a:noFill/>
          <a:ln w="38100" algn="ctr">
            <a:solidFill>
              <a:srgbClr val="0028A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9" name="Abgerundetes Rechteck 6"/>
          <p:cNvSpPr>
            <a:spLocks noChangeArrowheads="1"/>
          </p:cNvSpPr>
          <p:nvPr userDrawn="1"/>
        </p:nvSpPr>
        <p:spPr bwMode="auto">
          <a:xfrm>
            <a:off x="5175250" y="1123951"/>
            <a:ext cx="4554538" cy="5570538"/>
          </a:xfrm>
          <a:prstGeom prst="roundRect">
            <a:avLst>
              <a:gd name="adj" fmla="val 3625"/>
            </a:avLst>
          </a:prstGeom>
          <a:noFill/>
          <a:ln w="38100" algn="ctr">
            <a:solidFill>
              <a:srgbClr val="0028A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3C266F2-4648-BB4A-DE93-22993A7150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349" y="274389"/>
            <a:ext cx="4500340" cy="704517"/>
          </a:xfrm>
          <a:prstGeom prst="roundRect">
            <a:avLst/>
          </a:prstGeom>
          <a:ln w="38100" cap="rnd">
            <a:solidFill>
              <a:srgbClr val="0027A8"/>
            </a:solidFill>
          </a:ln>
        </p:spPr>
      </p:pic>
    </p:spTree>
    <p:extLst>
      <p:ext uri="{BB962C8B-B14F-4D97-AF65-F5344CB8AC3E}">
        <p14:creationId xmlns:p14="http://schemas.microsoft.com/office/powerpoint/2010/main" val="3765287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95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6591302-2740-4B2A-A972-48116FE6AEF7}" type="datetimeFigureOut">
              <a:rPr lang="de-DE"/>
              <a:pPr>
                <a:defRPr/>
              </a:pPr>
              <a:t>25.06.23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0"/>
            <a:ext cx="31369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7099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18F8982-7D18-44D6-96A1-F127F9C3C1D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feld 4"/>
          <p:cNvSpPr txBox="1">
            <a:spLocks noChangeArrowheads="1"/>
          </p:cNvSpPr>
          <p:nvPr/>
        </p:nvSpPr>
        <p:spPr bwMode="auto">
          <a:xfrm>
            <a:off x="273050" y="1196975"/>
            <a:ext cx="4392613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Raumschiff XY-918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5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br>
              <a:rPr lang="de-DE" altLang="de-DE" sz="15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Dies ist das Modell eines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BlaBlubbs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mit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und Dingens Text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Erbauer: </a:t>
            </a:r>
            <a:r>
              <a:rPr lang="de-DE" altLang="de-DE" sz="1800" b="1" dirty="0">
                <a:latin typeface="Arial" panose="020B0604020202020204" pitchFamily="34" charset="0"/>
                <a:sym typeface="Wingdings" panose="05000000000000000000" pitchFamily="2" charset="2"/>
              </a:rPr>
              <a:t>Max Muster (Berlin)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Bauzeit:  2 Monate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Steine:    ca. 918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23" name="Textfeld 4"/>
          <p:cNvSpPr txBox="1">
            <a:spLocks noChangeArrowheads="1"/>
          </p:cNvSpPr>
          <p:nvPr/>
        </p:nvSpPr>
        <p:spPr bwMode="auto">
          <a:xfrm>
            <a:off x="5240338" y="1196975"/>
            <a:ext cx="43910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Raumschiff XY-919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500" b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br>
              <a:rPr lang="de-DE" altLang="de-DE" sz="15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DE" altLang="de-DE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Dies ist das Modell eines BlaBlubbs mit Bla und Dingens …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Erbauer: </a:t>
            </a:r>
            <a:r>
              <a:rPr lang="de-DE" altLang="de-DE" sz="1800" b="1">
                <a:latin typeface="Arial" panose="020B0604020202020204" pitchFamily="34" charset="0"/>
                <a:sym typeface="Wingdings" panose="05000000000000000000" pitchFamily="2" charset="2"/>
              </a:rPr>
              <a:t>Fabela Schulze (München)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Bauzeit:  12 Monate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Steine:    ca. 123.456</a:t>
            </a: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S_Classification_Standard"/>
          <p:cNvSpPr txBox="1"/>
          <p:nvPr/>
        </p:nvSpPr>
        <p:spPr>
          <a:xfrm>
            <a:off x="9752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DE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_RESETFORMATTIN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Macintosh PowerPoint</Application>
  <PresentationFormat>A4-Papier (210 x 297 mm)</PresentationFormat>
  <Paragraphs>24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Larissa-Design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Bricking Bavaria 2015</dc:title>
  <dc:creator>Thomas Nickolaus</dc:creator>
  <cp:lastModifiedBy>Sebastian Sedlmeier</cp:lastModifiedBy>
  <cp:revision>96</cp:revision>
  <dcterms:created xsi:type="dcterms:W3CDTF">2010-03-28T10:44:50Z</dcterms:created>
  <dcterms:modified xsi:type="dcterms:W3CDTF">2023-06-25T12:40:22Z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S_Classification">
    <vt:lpwstr>UNRESTRICTED</vt:lpwstr>
  </property>
  <property fmtid="{D5CDD505-2E9C-101B-9397-08002B2CF9AE}" pid="3" name="RS_ClassificationID">
    <vt:i4>0</vt:i4>
  </property>
</Properties>
</file>