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864350" cy="99964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7691" autoAdjust="0"/>
  </p:normalViewPr>
  <p:slideViewPr>
    <p:cSldViewPr>
      <p:cViewPr>
        <p:scale>
          <a:sx n="100" d="100"/>
          <a:sy n="100" d="100"/>
        </p:scale>
        <p:origin x="996" y="28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>
            <a:extLst>
              <a:ext uri="{FF2B5EF4-FFF2-40B4-BE49-F238E27FC236}">
                <a16:creationId xmlns:a16="http://schemas.microsoft.com/office/drawing/2014/main" id="{F3F6B870-991B-75AC-0CD1-1BC251CC52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>
            <a:extLst>
              <a:ext uri="{FF2B5EF4-FFF2-40B4-BE49-F238E27FC236}">
                <a16:creationId xmlns:a16="http://schemas.microsoft.com/office/drawing/2014/main" id="{7C275A63-214D-6526-246B-9EEB2822DAC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Arial" charset="0"/>
              </a:defRPr>
            </a:lvl1pPr>
          </a:lstStyle>
          <a:p>
            <a:pPr>
              <a:defRPr/>
            </a:pPr>
            <a:fld id="{FD871F0C-15C5-4668-A204-2E5A7E230261}" type="datetimeFigureOut">
              <a:rPr lang="de-DE"/>
              <a:pPr>
                <a:defRPr/>
              </a:pPr>
              <a:t>13.04.2025</a:t>
            </a:fld>
            <a:endParaRPr lang="de-DE"/>
          </a:p>
        </p:txBody>
      </p:sp>
      <p:sp>
        <p:nvSpPr>
          <p:cNvPr id="20484" name="Rectangle 3076">
            <a:extLst>
              <a:ext uri="{FF2B5EF4-FFF2-40B4-BE49-F238E27FC236}">
                <a16:creationId xmlns:a16="http://schemas.microsoft.com/office/drawing/2014/main" id="{C01677A7-33D9-7C34-C3B1-B3AE24ED9E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960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>
            <a:extLst>
              <a:ext uri="{FF2B5EF4-FFF2-40B4-BE49-F238E27FC236}">
                <a16:creationId xmlns:a16="http://schemas.microsoft.com/office/drawing/2014/main" id="{D3952D6B-3B3E-070E-D005-0614A233539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499600"/>
            <a:ext cx="29765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2025">
              <a:defRPr sz="1300"/>
            </a:lvl1pPr>
          </a:lstStyle>
          <a:p>
            <a:fld id="{62BBA82F-0467-41DE-A59F-614BF893784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202C3F5-CF32-1163-2EA3-2734A5EBE02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6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DC4D10-4C91-7048-DEDD-3747659AEF84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7788" y="0"/>
            <a:ext cx="29749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>
            <a:lvl1pPr algn="r"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C332C163-0AA3-48C4-954D-3E534F6DC30A}" type="datetimeFigureOut">
              <a:rPr lang="de-DE"/>
              <a:pPr>
                <a:defRPr/>
              </a:pPr>
              <a:t>13.04.2025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18C678CA-CA76-AF04-6DAC-698162A1E4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50888"/>
            <a:ext cx="5410200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40D525C8-D650-6BEF-0B76-1CD071DC8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685800" y="4746625"/>
            <a:ext cx="5492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516DA6-A76D-AAC9-0E0F-4098802189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9496425"/>
            <a:ext cx="29765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defTabSz="963320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EF5D26-D68C-A096-A9B1-6CDFB165E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7788" y="9496425"/>
            <a:ext cx="29749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18" tIns="48160" rIns="96318" bIns="48160" numCol="1" anchor="b" anchorCtr="0" compatLnSpc="1">
            <a:prstTxWarp prst="textNoShape">
              <a:avLst/>
            </a:prstTxWarp>
          </a:bodyPr>
          <a:lstStyle>
            <a:lvl1pPr algn="r" defTabSz="962025">
              <a:defRPr sz="1300">
                <a:latin typeface="Calibri" panose="020F0502020204030204" pitchFamily="34" charset="0"/>
              </a:defRPr>
            </a:lvl1pPr>
          </a:lstStyle>
          <a:p>
            <a:fld id="{721DF41E-E2A0-426E-BCB9-1DBA2487127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>
            <a:extLst>
              <a:ext uri="{FF2B5EF4-FFF2-40B4-BE49-F238E27FC236}">
                <a16:creationId xmlns:a16="http://schemas.microsoft.com/office/drawing/2014/main" id="{D8C0A91B-F8C1-38A9-A9B9-7E51C9BDF7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>
            <a:extLst>
              <a:ext uri="{FF2B5EF4-FFF2-40B4-BE49-F238E27FC236}">
                <a16:creationId xmlns:a16="http://schemas.microsoft.com/office/drawing/2014/main" id="{E963977C-352A-51CD-275D-F0AE3FBCB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31E027E-7D1D-75FF-1625-8B4B0F91AA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303586"/>
            <a:ext cx="4500000" cy="69616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6A34444-987C-A6A0-4C1E-5604BD1A3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55" y="303586"/>
            <a:ext cx="4500000" cy="696164"/>
          </a:xfrm>
          <a:prstGeom prst="rect">
            <a:avLst/>
          </a:prstGeom>
        </p:spPr>
      </p:pic>
      <p:grpSp>
        <p:nvGrpSpPr>
          <p:cNvPr id="2" name="Group 120">
            <a:extLst>
              <a:ext uri="{FF2B5EF4-FFF2-40B4-BE49-F238E27FC236}">
                <a16:creationId xmlns:a16="http://schemas.microsoft.com/office/drawing/2014/main" id="{7433452C-64EB-ABDE-B5DA-F8B909515C1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28588" y="188913"/>
            <a:ext cx="4560887" cy="6505575"/>
            <a:chOff x="126" y="99"/>
            <a:chExt cx="2873" cy="4098"/>
          </a:xfrm>
        </p:grpSpPr>
        <p:sp>
          <p:nvSpPr>
            <p:cNvPr id="4" name="Abgerundetes Rechteck 6">
              <a:extLst>
                <a:ext uri="{FF2B5EF4-FFF2-40B4-BE49-F238E27FC236}">
                  <a16:creationId xmlns:a16="http://schemas.microsoft.com/office/drawing/2014/main" id="{00128989-DE61-3962-00D0-98CBB39794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" name="Abgerundetes Rechteck 6">
              <a:extLst>
                <a:ext uri="{FF2B5EF4-FFF2-40B4-BE49-F238E27FC236}">
                  <a16:creationId xmlns:a16="http://schemas.microsoft.com/office/drawing/2014/main" id="{3C10FC3B-2E77-4F1B-5B0C-3E05F82257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224">
            <a:extLst>
              <a:ext uri="{FF2B5EF4-FFF2-40B4-BE49-F238E27FC236}">
                <a16:creationId xmlns:a16="http://schemas.microsoft.com/office/drawing/2014/main" id="{2E7F1B4A-1C2D-392B-F197-4CDCB960FC7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16525" y="188913"/>
            <a:ext cx="4560888" cy="6505575"/>
            <a:chOff x="126" y="99"/>
            <a:chExt cx="2873" cy="4098"/>
          </a:xfrm>
        </p:grpSpPr>
        <p:sp>
          <p:nvSpPr>
            <p:cNvPr id="6" name="Abgerundetes Rechteck 10">
              <a:extLst>
                <a:ext uri="{FF2B5EF4-FFF2-40B4-BE49-F238E27FC236}">
                  <a16:creationId xmlns:a16="http://schemas.microsoft.com/office/drawing/2014/main" id="{1C7EF4DD-4242-854A-6BCF-A5B0D5B85A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" y="99"/>
              <a:ext cx="2872" cy="585"/>
            </a:xfrm>
            <a:prstGeom prst="roundRect">
              <a:avLst>
                <a:gd name="adj" fmla="val 17870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" name="Abgerundetes Rechteck 6">
              <a:extLst>
                <a:ext uri="{FF2B5EF4-FFF2-40B4-BE49-F238E27FC236}">
                  <a16:creationId xmlns:a16="http://schemas.microsoft.com/office/drawing/2014/main" id="{F4ED3F6E-3B4A-D5B9-6D78-0F6F66CC3E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" y="782"/>
              <a:ext cx="2869" cy="3415"/>
            </a:xfrm>
            <a:prstGeom prst="roundRect">
              <a:avLst>
                <a:gd name="adj" fmla="val 3625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57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85C61DE7-805A-1939-D65C-30F937D6E0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1BF32789-DAF4-466C-018A-1756699A22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4954FC-44EC-9A33-7F69-725AAD1594F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78A819D-F4F1-4CB1-9EC1-616871C5381D}" type="datetimeFigureOut">
              <a:rPr lang="de-DE"/>
              <a:pPr>
                <a:defRPr/>
              </a:pPr>
              <a:t>13.04.2025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344DFB-DE78-67A5-CB21-A9DB88432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CF91A8-59A7-27EA-E95E-9B8910DD0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C40DAAF-FF19-4C06-ABA3-A0D013AA1B84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feld 4">
            <a:extLst>
              <a:ext uri="{FF2B5EF4-FFF2-40B4-BE49-F238E27FC236}">
                <a16:creationId xmlns:a16="http://schemas.microsoft.com/office/drawing/2014/main" id="{10DFEA95-668B-67DA-179E-34BFE303D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1341438"/>
            <a:ext cx="4392613" cy="526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(Dachau)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5" name="Textfeld 4">
            <a:extLst>
              <a:ext uri="{FF2B5EF4-FFF2-40B4-BE49-F238E27FC236}">
                <a16:creationId xmlns:a16="http://schemas.microsoft.com/office/drawing/2014/main" id="{1917C227-858A-06C6-A4C3-C5D1932D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363" y="1341438"/>
            <a:ext cx="4392612" cy="526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Raumschiff XY-918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 err="1">
                <a:latin typeface="Arial" panose="020B0604020202020204" pitchFamily="34" charset="0"/>
                <a:sym typeface="Wingdings" panose="05000000000000000000" pitchFamily="2" charset="2"/>
              </a:rPr>
              <a:t>Fabela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A4-Papier (210 x 297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2013</dc:title>
  <dc:creator>HanSolo</dc:creator>
  <cp:lastModifiedBy>Oliver Kude</cp:lastModifiedBy>
  <cp:revision>99</cp:revision>
  <cp:lastPrinted>2014-02-25T22:35:17Z</cp:lastPrinted>
  <dcterms:created xsi:type="dcterms:W3CDTF">2010-03-28T10:44:50Z</dcterms:created>
  <dcterms:modified xsi:type="dcterms:W3CDTF">2025-04-13T18:20:39Z</dcterms:modified>
</cp:coreProperties>
</file>