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9" r:id="rId2"/>
  </p:sldIdLst>
  <p:sldSz cx="6858000" cy="9906000" type="A4"/>
  <p:notesSz cx="6797675" cy="9928225"/>
  <p:custDataLst>
    <p:tags r:id="rId5"/>
  </p:custDataLst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0000"/>
    <a:srgbClr val="414141"/>
    <a:srgbClr val="383838"/>
    <a:srgbClr val="303030"/>
    <a:srgbClr val="3A3A3A"/>
    <a:srgbClr val="242424"/>
    <a:srgbClr val="2E2E2E"/>
    <a:srgbClr val="2828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05" autoAdjust="0"/>
    <p:restoredTop sz="96312" autoAdjust="0"/>
  </p:normalViewPr>
  <p:slideViewPr>
    <p:cSldViewPr>
      <p:cViewPr varScale="1">
        <p:scale>
          <a:sx n="76" d="100"/>
          <a:sy n="76" d="100"/>
        </p:scale>
        <p:origin x="3558" y="108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074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t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483" name="Rectangle 3075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7987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t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fld id="{C0314572-B5BB-40CD-B3C8-3DB7C21B501D}" type="datetimeFigureOut">
              <a:rPr lang="de-DE"/>
              <a:pPr>
                <a:defRPr/>
              </a:pPr>
              <a:t>13.04.2025</a:t>
            </a:fld>
            <a:endParaRPr lang="de-DE"/>
          </a:p>
        </p:txBody>
      </p:sp>
      <p:sp>
        <p:nvSpPr>
          <p:cNvPr id="20484" name="Rectangle 3076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4513"/>
            <a:ext cx="2947988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b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485" name="Rectangle 3077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34513"/>
            <a:ext cx="2947987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b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 smtClean="0"/>
            </a:lvl1pPr>
          </a:lstStyle>
          <a:p>
            <a:pPr>
              <a:defRPr/>
            </a:pPr>
            <a:fld id="{4760FE08-E8F6-46A4-A688-2222BD9DD441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904483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7988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t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 bwMode="auto">
          <a:xfrm>
            <a:off x="3849688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t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fld id="{D7093F22-2DDC-4ADC-965B-EED4F048CD9E}" type="datetimeFigureOut">
              <a:rPr lang="de-DE"/>
              <a:pPr>
                <a:defRPr/>
              </a:pPr>
              <a:t>13.04.2025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112963" y="746125"/>
            <a:ext cx="25749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 bwMode="auto">
          <a:xfrm>
            <a:off x="0" y="9431338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b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 bwMode="auto">
          <a:xfrm>
            <a:off x="3849688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b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90F4D03-06A4-4069-A37C-8CDCE7BD472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5111440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de-DE" altLang="de-DE"/>
          </a:p>
        </p:txBody>
      </p:sp>
      <p:sp>
        <p:nvSpPr>
          <p:cNvPr id="512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8B3FC03-29E7-4026-AC2B-A92D99643FBC}" type="slidenum">
              <a:rPr lang="de-DE" altLang="de-DE" sz="1300"/>
              <a:pPr>
                <a:spcBef>
                  <a:spcPct val="0"/>
                </a:spcBef>
              </a:pPr>
              <a:t>1</a:t>
            </a:fld>
            <a:endParaRPr lang="de-DE" altLang="de-DE" sz="1300"/>
          </a:p>
        </p:txBody>
      </p:sp>
    </p:spTree>
    <p:extLst>
      <p:ext uri="{BB962C8B-B14F-4D97-AF65-F5344CB8AC3E}">
        <p14:creationId xmlns:p14="http://schemas.microsoft.com/office/powerpoint/2010/main" val="4219491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111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Abgerundetes Rechteck 10"/>
          <p:cNvSpPr>
            <a:spLocks noChangeArrowheads="1"/>
          </p:cNvSpPr>
          <p:nvPr userDrawn="1"/>
        </p:nvSpPr>
        <p:spPr bwMode="auto">
          <a:xfrm>
            <a:off x="115888" y="100013"/>
            <a:ext cx="2089150" cy="2505075"/>
          </a:xfrm>
          <a:prstGeom prst="roundRect">
            <a:avLst>
              <a:gd name="adj" fmla="val 8528"/>
            </a:avLst>
          </a:prstGeom>
          <a:noFill/>
          <a:ln w="38100" algn="ctr">
            <a:solidFill>
              <a:srgbClr val="0028A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9" tIns="45715" rIns="91429" bIns="45715" anchor="ctr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de-DE" altLang="de-DE" sz="18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039" name="Abgerundetes Rechteck 12"/>
          <p:cNvSpPr>
            <a:spLocks noChangeArrowheads="1"/>
          </p:cNvSpPr>
          <p:nvPr userDrawn="1"/>
        </p:nvSpPr>
        <p:spPr bwMode="auto">
          <a:xfrm>
            <a:off x="2276475" y="100013"/>
            <a:ext cx="4483100" cy="2505075"/>
          </a:xfrm>
          <a:prstGeom prst="roundRect">
            <a:avLst>
              <a:gd name="adj" fmla="val 8847"/>
            </a:avLst>
          </a:prstGeom>
          <a:noFill/>
          <a:ln w="38100" cap="rnd" algn="ctr">
            <a:solidFill>
              <a:srgbClr val="0028A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9" tIns="45715" rIns="91429" bIns="45715" anchor="ctr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de-DE" altLang="de-DE" sz="1800">
              <a:solidFill>
                <a:srgbClr val="FFFFFF"/>
              </a:solidFill>
              <a:latin typeface="Calibri" pitchFamily="34" charset="0"/>
            </a:endParaRPr>
          </a:p>
        </p:txBody>
      </p:sp>
      <p:grpSp>
        <p:nvGrpSpPr>
          <p:cNvPr id="1028" name="Gruppieren 14"/>
          <p:cNvGrpSpPr>
            <a:grpSpLocks/>
          </p:cNvGrpSpPr>
          <p:nvPr userDrawn="1"/>
        </p:nvGrpSpPr>
        <p:grpSpPr bwMode="auto">
          <a:xfrm>
            <a:off x="115888" y="5021263"/>
            <a:ext cx="6643687" cy="2506662"/>
            <a:chOff x="115888" y="128588"/>
            <a:chExt cx="6643687" cy="2505438"/>
          </a:xfrm>
        </p:grpSpPr>
        <p:sp>
          <p:nvSpPr>
            <p:cNvPr id="3" name="Abgerundetes Rechteck 18"/>
            <p:cNvSpPr>
              <a:spLocks noChangeArrowheads="1"/>
            </p:cNvSpPr>
            <p:nvPr userDrawn="1"/>
          </p:nvSpPr>
          <p:spPr bwMode="auto">
            <a:xfrm>
              <a:off x="115888" y="128588"/>
              <a:ext cx="2089150" cy="2505438"/>
            </a:xfrm>
            <a:prstGeom prst="roundRect">
              <a:avLst>
                <a:gd name="adj" fmla="val 8528"/>
              </a:avLst>
            </a:prstGeom>
            <a:noFill/>
            <a:ln w="38100" algn="ctr">
              <a:solidFill>
                <a:srgbClr val="0028A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9" tIns="45715" rIns="91429" bIns="45715" anchor="ctr"/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de-DE" altLang="de-DE" sz="18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4" name="Abgerundetes Rechteck 12"/>
            <p:cNvSpPr>
              <a:spLocks noChangeArrowheads="1"/>
            </p:cNvSpPr>
            <p:nvPr userDrawn="1"/>
          </p:nvSpPr>
          <p:spPr bwMode="auto">
            <a:xfrm>
              <a:off x="2276475" y="128588"/>
              <a:ext cx="4483100" cy="2505438"/>
            </a:xfrm>
            <a:prstGeom prst="roundRect">
              <a:avLst>
                <a:gd name="adj" fmla="val 8444"/>
              </a:avLst>
            </a:prstGeom>
            <a:noFill/>
            <a:ln w="38100" algn="ctr">
              <a:solidFill>
                <a:srgbClr val="0028A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9" tIns="45715" rIns="91429" bIns="45715" anchor="ctr"/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de-DE" altLang="de-DE" sz="180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pic>
        <p:nvPicPr>
          <p:cNvPr id="10" name="Grafik 9">
            <a:extLst>
              <a:ext uri="{FF2B5EF4-FFF2-40B4-BE49-F238E27FC236}">
                <a16:creationId xmlns:a16="http://schemas.microsoft.com/office/drawing/2014/main" id="{8005CA31-141B-271C-4A1C-3CE1E33C19C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26" y="5427879"/>
            <a:ext cx="2089608" cy="1253313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3AE73E9E-2A0D-B4DD-6883-11DC9EACD67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14" y="488504"/>
            <a:ext cx="2089608" cy="125331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feld 4"/>
          <p:cNvSpPr txBox="1">
            <a:spLocks noChangeArrowheads="1"/>
          </p:cNvSpPr>
          <p:nvPr/>
        </p:nvSpPr>
        <p:spPr bwMode="auto">
          <a:xfrm>
            <a:off x="2276475" y="128588"/>
            <a:ext cx="4465638" cy="237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5" rIns="91429" bIns="45715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de-DE" altLang="de-DE" sz="2000" b="1" dirty="0">
                <a:solidFill>
                  <a:srgbClr val="000000"/>
                </a:solidFill>
                <a:cs typeface="Times New Roman" panose="02020603050405020304" pitchFamily="18" charset="0"/>
              </a:rPr>
              <a:t> Raumschiff XY-918</a:t>
            </a:r>
          </a:p>
          <a:p>
            <a:pPr algn="just" eaLnBrk="1" hangingPunct="1"/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Dies ist das Modell eines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BlaBlubbs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mit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Bla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und Dingen. Text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endParaRPr lang="de-DE" altLang="de-DE" dirty="0">
              <a:solidFill>
                <a:srgbClr val="000000"/>
              </a:solidFill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algn="ctr" eaLnBrk="1" hangingPunct="1"/>
            <a:r>
              <a:rPr lang="de-DE" altLang="de-DE" dirty="0">
                <a:sym typeface="Wingdings" panose="05000000000000000000" pitchFamily="2" charset="2"/>
              </a:rPr>
              <a:t>Erbauer: </a:t>
            </a:r>
            <a:r>
              <a:rPr lang="de-DE" altLang="de-DE" b="1" dirty="0">
                <a:sym typeface="Wingdings" panose="05000000000000000000" pitchFamily="2" charset="2"/>
              </a:rPr>
              <a:t>Max Muster (Berlin)</a:t>
            </a:r>
          </a:p>
          <a:p>
            <a:pPr algn="ctr" eaLnBrk="1" hangingPunct="1"/>
            <a:r>
              <a:rPr lang="de-DE" altLang="de-DE" dirty="0">
                <a:sym typeface="Wingdings" panose="05000000000000000000" pitchFamily="2" charset="2"/>
              </a:rPr>
              <a:t>Bauzeit: 2 Monate	Steine: ca. 918</a:t>
            </a:r>
            <a:endParaRPr lang="de-DE" altLang="de-DE" dirty="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pic>
        <p:nvPicPr>
          <p:cNvPr id="4099" name="Grafi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063" y="2865438"/>
            <a:ext cx="4333875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Grafi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638" y="7832725"/>
            <a:ext cx="4333875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Textfeld 4"/>
          <p:cNvSpPr txBox="1">
            <a:spLocks noChangeArrowheads="1"/>
          </p:cNvSpPr>
          <p:nvPr/>
        </p:nvSpPr>
        <p:spPr bwMode="auto">
          <a:xfrm>
            <a:off x="2276475" y="5097463"/>
            <a:ext cx="4465638" cy="237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5" rIns="91429" bIns="45715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de-DE" altLang="de-DE" sz="2000" b="1">
                <a:solidFill>
                  <a:srgbClr val="000000"/>
                </a:solidFill>
                <a:cs typeface="Times New Roman" panose="02020603050405020304" pitchFamily="18" charset="0"/>
              </a:rPr>
              <a:t> Raumschiff XY-919</a:t>
            </a:r>
          </a:p>
          <a:p>
            <a:pPr algn="just" eaLnBrk="1" hangingPunct="1"/>
            <a:r>
              <a:rPr lang="de-DE" altLang="de-DE">
                <a:solidFill>
                  <a:srgbClr val="000000"/>
                </a:solidFill>
                <a:cs typeface="Times New Roman" panose="02020603050405020304" pitchFamily="18" charset="0"/>
              </a:rPr>
              <a:t>Dies ist das Modell eines BlaBlubbs mit Bla und Dingens …</a:t>
            </a:r>
          </a:p>
          <a:p>
            <a:pPr algn="just" eaLnBrk="1" hangingPunct="1"/>
            <a:endParaRPr lang="de-DE" altLang="de-DE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algn="just" eaLnBrk="1" hangingPunct="1"/>
            <a:endParaRPr lang="de-DE" altLang="de-DE">
              <a:solidFill>
                <a:srgbClr val="000000"/>
              </a:solidFill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algn="just" eaLnBrk="1" hangingPunct="1"/>
            <a:endParaRPr lang="de-DE" altLang="de-DE">
              <a:solidFill>
                <a:srgbClr val="000000"/>
              </a:solidFill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algn="just" eaLnBrk="1" hangingPunct="1"/>
            <a:endParaRPr lang="de-DE" altLang="de-DE">
              <a:solidFill>
                <a:srgbClr val="000000"/>
              </a:solidFill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algn="ctr" eaLnBrk="1" hangingPunct="1"/>
            <a:r>
              <a:rPr lang="de-DE" altLang="de-DE">
                <a:sym typeface="Wingdings" panose="05000000000000000000" pitchFamily="2" charset="2"/>
              </a:rPr>
              <a:t>Erbauer: </a:t>
            </a:r>
            <a:r>
              <a:rPr lang="de-DE" altLang="de-DE" b="1">
                <a:sym typeface="Wingdings" panose="05000000000000000000" pitchFamily="2" charset="2"/>
              </a:rPr>
              <a:t>Fabela Schulze (München)</a:t>
            </a:r>
          </a:p>
          <a:p>
            <a:pPr algn="ctr" eaLnBrk="1" hangingPunct="1"/>
            <a:r>
              <a:rPr lang="de-DE" altLang="de-DE">
                <a:sym typeface="Wingdings" panose="05000000000000000000" pitchFamily="2" charset="2"/>
              </a:rPr>
              <a:t>Bauzeit: 2 Monate	Steine: ca. 918</a:t>
            </a:r>
            <a:endParaRPr lang="de-DE" altLang="de-DE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2" name="RS_Classification">
            <a:extLst>
              <a:ext uri="{FF2B5EF4-FFF2-40B4-BE49-F238E27FC236}">
                <a16:creationId xmlns:a16="http://schemas.microsoft.com/office/drawing/2014/main" id="{94D6ACE4-3F16-F94E-20E9-FA6FDC339084}"/>
              </a:ext>
            </a:extLst>
          </p:cNvPr>
          <p:cNvSpPr txBox="1"/>
          <p:nvPr/>
        </p:nvSpPr>
        <p:spPr>
          <a:xfrm>
            <a:off x="6652816" y="9243244"/>
            <a:ext cx="205184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r>
              <a:rPr lang="de-DE" sz="1100" b="1" kern="900" spc="100"/>
              <a:t> 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_RESETFORMATTING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</Words>
  <Application>Microsoft Office PowerPoint</Application>
  <PresentationFormat>A4-Papier (210 x 297 mm)</PresentationFormat>
  <Paragraphs>14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Wingdings</vt:lpstr>
      <vt:lpstr>Larissa-Design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Bricking Bavaria 2015</dc:title>
  <dc:creator>tom</dc:creator>
  <cp:lastModifiedBy>Oliver Kude</cp:lastModifiedBy>
  <cp:revision>107</cp:revision>
  <dcterms:created xsi:type="dcterms:W3CDTF">2010-03-28T10:44:50Z</dcterms:created>
  <dcterms:modified xsi:type="dcterms:W3CDTF">2025-04-13T18:42:33Z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764cdcd-3664-4d05-9615-7cbf65a4f0a8_Enabled">
    <vt:lpwstr>true</vt:lpwstr>
  </property>
  <property fmtid="{D5CDD505-2E9C-101B-9397-08002B2CF9AE}" pid="3" name="MSIP_Label_9764cdcd-3664-4d05-9615-7cbf65a4f0a8_SetDate">
    <vt:lpwstr>2024-05-22T08:43:40Z</vt:lpwstr>
  </property>
  <property fmtid="{D5CDD505-2E9C-101B-9397-08002B2CF9AE}" pid="4" name="MSIP_Label_9764cdcd-3664-4d05-9615-7cbf65a4f0a8_Method">
    <vt:lpwstr>Privileged</vt:lpwstr>
  </property>
  <property fmtid="{D5CDD505-2E9C-101B-9397-08002B2CF9AE}" pid="5" name="MSIP_Label_9764cdcd-3664-4d05-9615-7cbf65a4f0a8_Name">
    <vt:lpwstr>UNRESTRICTED</vt:lpwstr>
  </property>
  <property fmtid="{D5CDD505-2E9C-101B-9397-08002B2CF9AE}" pid="6" name="MSIP_Label_9764cdcd-3664-4d05-9615-7cbf65a4f0a8_SiteId">
    <vt:lpwstr>74bddbd9-705c-456e-aabd-99beb719a2b2</vt:lpwstr>
  </property>
  <property fmtid="{D5CDD505-2E9C-101B-9397-08002B2CF9AE}" pid="7" name="MSIP_Label_9764cdcd-3664-4d05-9615-7cbf65a4f0a8_ActionId">
    <vt:lpwstr>f8afda6e-1905-4edd-a9d2-8bbf83198ea2</vt:lpwstr>
  </property>
  <property fmtid="{D5CDD505-2E9C-101B-9397-08002B2CF9AE}" pid="8" name="MSIP_Label_9764cdcd-3664-4d05-9615-7cbf65a4f0a8_ContentBits">
    <vt:lpwstr>0</vt:lpwstr>
  </property>
</Properties>
</file>