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6858000" cy="9906000" type="A4"/>
  <p:notesSz cx="6797675" cy="9928225"/>
  <p:custDataLst>
    <p:tags r:id="rId5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0000"/>
    <a:srgbClr val="414141"/>
    <a:srgbClr val="383838"/>
    <a:srgbClr val="303030"/>
    <a:srgbClr val="3A3A3A"/>
    <a:srgbClr val="242424"/>
    <a:srgbClr val="2E2E2E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01" autoAdjust="0"/>
    <p:restoredTop sz="96265" autoAdjust="0"/>
  </p:normalViewPr>
  <p:slideViewPr>
    <p:cSldViewPr>
      <p:cViewPr>
        <p:scale>
          <a:sx n="100" d="100"/>
          <a:sy n="100" d="100"/>
        </p:scale>
        <p:origin x="2304" y="7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075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79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C0314572-B5BB-40CD-B3C8-3DB7C21B501D}" type="datetimeFigureOut">
              <a:rPr lang="de-DE"/>
              <a:pPr>
                <a:defRPr/>
              </a:pPr>
              <a:t>18.11.2025</a:t>
            </a:fld>
            <a:endParaRPr lang="de-DE"/>
          </a:p>
        </p:txBody>
      </p:sp>
      <p:sp>
        <p:nvSpPr>
          <p:cNvPr id="20484" name="Rectangle 3076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79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307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79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/>
            </a:lvl1pPr>
          </a:lstStyle>
          <a:p>
            <a:pPr>
              <a:defRPr/>
            </a:pPr>
            <a:fld id="{4760FE08-E8F6-46A4-A688-2222BD9DD44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90448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D7093F22-2DDC-4ADC-965B-EED4F048CD9E}" type="datetimeFigureOut">
              <a:rPr lang="de-DE"/>
              <a:pPr>
                <a:defRPr/>
              </a:pPr>
              <a:t>18.11.2025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749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31338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90F4D03-06A4-4069-A37C-8CDCE7BD472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11144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51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B3FC03-29E7-4026-AC2B-A92D99643FBC}" type="slidenum">
              <a:rPr lang="de-DE" altLang="de-DE" sz="1300"/>
              <a:pPr>
                <a:spcBef>
                  <a:spcPct val="0"/>
                </a:spcBef>
              </a:pPr>
              <a:t>1</a:t>
            </a:fld>
            <a:endParaRPr lang="de-DE" altLang="de-DE" sz="1300"/>
          </a:p>
        </p:txBody>
      </p:sp>
    </p:spTree>
    <p:extLst>
      <p:ext uri="{BB962C8B-B14F-4D97-AF65-F5344CB8AC3E}">
        <p14:creationId xmlns:p14="http://schemas.microsoft.com/office/powerpoint/2010/main" val="421949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1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Abgerundetes Rechteck 10"/>
          <p:cNvSpPr>
            <a:spLocks noChangeArrowheads="1"/>
          </p:cNvSpPr>
          <p:nvPr userDrawn="1"/>
        </p:nvSpPr>
        <p:spPr bwMode="auto">
          <a:xfrm>
            <a:off x="115888" y="100013"/>
            <a:ext cx="2089150" cy="2505075"/>
          </a:xfrm>
          <a:prstGeom prst="roundRect">
            <a:avLst>
              <a:gd name="adj" fmla="val 8528"/>
            </a:avLst>
          </a:prstGeom>
          <a:solidFill>
            <a:srgbClr val="FF0000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lIns="91429" tIns="45715" rIns="91429" bIns="45715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sz="18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039" name="Abgerundetes Rechteck 12"/>
          <p:cNvSpPr>
            <a:spLocks noChangeArrowheads="1"/>
          </p:cNvSpPr>
          <p:nvPr userDrawn="1"/>
        </p:nvSpPr>
        <p:spPr bwMode="auto">
          <a:xfrm>
            <a:off x="2276475" y="100013"/>
            <a:ext cx="4483100" cy="2505075"/>
          </a:xfrm>
          <a:prstGeom prst="roundRect">
            <a:avLst>
              <a:gd name="adj" fmla="val 8847"/>
            </a:avLst>
          </a:prstGeom>
          <a:noFill/>
          <a:ln w="38100" cap="rnd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sz="180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1028" name="Gruppieren 14"/>
          <p:cNvGrpSpPr>
            <a:grpSpLocks/>
          </p:cNvGrpSpPr>
          <p:nvPr userDrawn="1"/>
        </p:nvGrpSpPr>
        <p:grpSpPr bwMode="auto">
          <a:xfrm>
            <a:off x="115888" y="5021263"/>
            <a:ext cx="6643687" cy="2506662"/>
            <a:chOff x="115888" y="128588"/>
            <a:chExt cx="6643687" cy="2505438"/>
          </a:xfrm>
        </p:grpSpPr>
        <p:sp>
          <p:nvSpPr>
            <p:cNvPr id="3" name="Abgerundetes Rechteck 18"/>
            <p:cNvSpPr>
              <a:spLocks noChangeArrowheads="1"/>
            </p:cNvSpPr>
            <p:nvPr userDrawn="1"/>
          </p:nvSpPr>
          <p:spPr bwMode="auto">
            <a:xfrm>
              <a:off x="115888" y="128588"/>
              <a:ext cx="2089150" cy="2505438"/>
            </a:xfrm>
            <a:prstGeom prst="roundRect">
              <a:avLst>
                <a:gd name="adj" fmla="val 8528"/>
              </a:avLst>
            </a:prstGeom>
            <a:solidFill>
              <a:srgbClr val="FF0000"/>
            </a:solidFill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" name="Abgerundetes Rechteck 12"/>
            <p:cNvSpPr>
              <a:spLocks noChangeArrowheads="1"/>
            </p:cNvSpPr>
            <p:nvPr userDrawn="1"/>
          </p:nvSpPr>
          <p:spPr bwMode="auto">
            <a:xfrm>
              <a:off x="2276475" y="128588"/>
              <a:ext cx="4483100" cy="2505438"/>
            </a:xfrm>
            <a:prstGeom prst="roundRect">
              <a:avLst>
                <a:gd name="adj" fmla="val 8444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9" tIns="45715" rIns="91429" bIns="45715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de-DE" altLang="de-DE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pic>
        <p:nvPicPr>
          <p:cNvPr id="5" name="Grafik 4">
            <a:extLst>
              <a:ext uri="{FF2B5EF4-FFF2-40B4-BE49-F238E27FC236}">
                <a16:creationId xmlns:a16="http://schemas.microsoft.com/office/drawing/2014/main" id="{B0EB38E4-BFCB-0F14-7014-704B114257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98" y="164418"/>
            <a:ext cx="1931529" cy="2376264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9B64359E-0E18-DFAE-64A0-B0A5B138C4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47" y="5086462"/>
            <a:ext cx="1931529" cy="23762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feld 4"/>
          <p:cNvSpPr txBox="1">
            <a:spLocks noChangeArrowheads="1"/>
          </p:cNvSpPr>
          <p:nvPr/>
        </p:nvSpPr>
        <p:spPr bwMode="auto">
          <a:xfrm>
            <a:off x="2276475" y="128588"/>
            <a:ext cx="4465638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 Batmobil</a:t>
            </a:r>
          </a:p>
          <a:p>
            <a:pPr algn="just" eaLnBrk="1" hangingPunct="1"/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Dies ist das Modell eines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BlaBlubbs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mit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Bla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und Dingen. Text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Text</a:t>
            </a:r>
            <a:endParaRPr lang="de-DE" altLang="de-DE" dirty="0">
              <a:solidFill>
                <a:srgbClr val="000000"/>
              </a:solidFill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ctr" eaLnBrk="1" hangingPunct="1"/>
            <a:r>
              <a:rPr lang="de-DE" altLang="de-DE" dirty="0">
                <a:sym typeface="Wingdings" panose="05000000000000000000" pitchFamily="2" charset="2"/>
              </a:rPr>
              <a:t>Erbauer: </a:t>
            </a:r>
            <a:r>
              <a:rPr lang="de-DE" altLang="de-DE" b="1" dirty="0">
                <a:sym typeface="Wingdings" panose="05000000000000000000" pitchFamily="2" charset="2"/>
              </a:rPr>
              <a:t>Bruce Wayne (Gotham)</a:t>
            </a:r>
          </a:p>
          <a:p>
            <a:pPr algn="ctr" eaLnBrk="1" hangingPunct="1"/>
            <a:r>
              <a:rPr lang="de-DE" altLang="de-DE" dirty="0">
                <a:sym typeface="Wingdings" panose="05000000000000000000" pitchFamily="2" charset="2"/>
              </a:rPr>
              <a:t>Bauzeit: 2 Monate	Steine: ca. 918</a:t>
            </a:r>
            <a:endParaRPr lang="de-DE" altLang="de-DE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4099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2865438"/>
            <a:ext cx="433387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7832725"/>
            <a:ext cx="433387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feld 4"/>
          <p:cNvSpPr txBox="1">
            <a:spLocks noChangeArrowheads="1"/>
          </p:cNvSpPr>
          <p:nvPr/>
        </p:nvSpPr>
        <p:spPr bwMode="auto">
          <a:xfrm>
            <a:off x="2276475" y="5097463"/>
            <a:ext cx="4465638" cy="243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 Spider-Mans Versteck</a:t>
            </a:r>
          </a:p>
          <a:p>
            <a:pPr algn="just" eaLnBrk="1" hangingPunct="1"/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Dies ist das Modell eines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BlaBlubbs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mit </a:t>
            </a:r>
            <a:r>
              <a:rPr lang="de-DE" altLang="de-DE" dirty="0" err="1">
                <a:solidFill>
                  <a:srgbClr val="000000"/>
                </a:solidFill>
                <a:cs typeface="Times New Roman" panose="02020603050405020304" pitchFamily="18" charset="0"/>
              </a:rPr>
              <a:t>Bla</a:t>
            </a:r>
            <a:r>
              <a:rPr lang="de-DE" altLang="de-DE" dirty="0">
                <a:solidFill>
                  <a:srgbClr val="000000"/>
                </a:solidFill>
                <a:cs typeface="Times New Roman" panose="02020603050405020304" pitchFamily="18" charset="0"/>
              </a:rPr>
              <a:t> und Dingens …</a:t>
            </a:r>
          </a:p>
          <a:p>
            <a:pPr algn="just" eaLnBrk="1" hangingPunct="1"/>
            <a:endParaRPr lang="de-DE" altLang="de-DE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 eaLnBrk="1" hangingPunct="1"/>
            <a:endParaRPr lang="de-DE" altLang="de-DE" dirty="0">
              <a:solidFill>
                <a:srgbClr val="000000"/>
              </a:solidFill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just" eaLnBrk="1" hangingPunct="1"/>
            <a:endParaRPr lang="de-DE" altLang="de-DE" dirty="0">
              <a:solidFill>
                <a:srgbClr val="000000"/>
              </a:solidFill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just" eaLnBrk="1" hangingPunct="1"/>
            <a:endParaRPr lang="de-DE" altLang="de-DE" dirty="0">
              <a:solidFill>
                <a:srgbClr val="000000"/>
              </a:solidFill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ctr" eaLnBrk="1" hangingPunct="1"/>
            <a:r>
              <a:rPr lang="de-DE" altLang="de-DE" dirty="0">
                <a:sym typeface="Wingdings" panose="05000000000000000000" pitchFamily="2" charset="2"/>
              </a:rPr>
              <a:t>Erbauer</a:t>
            </a:r>
            <a:r>
              <a:rPr lang="de-DE" altLang="de-DE">
                <a:sym typeface="Wingdings" panose="05000000000000000000" pitchFamily="2" charset="2"/>
              </a:rPr>
              <a:t>: </a:t>
            </a:r>
            <a:r>
              <a:rPr lang="de-DE" b="1"/>
              <a:t>Mary Jane Watson </a:t>
            </a:r>
            <a:r>
              <a:rPr lang="de-DE" altLang="de-DE" b="1">
                <a:sym typeface="Wingdings" panose="05000000000000000000" pitchFamily="2" charset="2"/>
              </a:rPr>
              <a:t>(Manhattan)</a:t>
            </a:r>
            <a:endParaRPr lang="de-DE" altLang="de-DE" b="1" dirty="0">
              <a:sym typeface="Wingdings" panose="05000000000000000000" pitchFamily="2" charset="2"/>
            </a:endParaRPr>
          </a:p>
          <a:p>
            <a:pPr algn="ctr" eaLnBrk="1" hangingPunct="1"/>
            <a:r>
              <a:rPr lang="de-DE" altLang="de-DE" dirty="0">
                <a:sym typeface="Wingdings" panose="05000000000000000000" pitchFamily="2" charset="2"/>
              </a:rPr>
              <a:t>Bauzeit: 2 Monate	Steine: ca. 918</a:t>
            </a:r>
            <a:endParaRPr lang="de-DE" altLang="de-DE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RS_Classification_Standard"/>
          <p:cNvSpPr txBox="1"/>
          <p:nvPr/>
        </p:nvSpPr>
        <p:spPr>
          <a:xfrm>
            <a:off x="6704047" y="9243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DE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Microsoft Office PowerPoint</Application>
  <PresentationFormat>A4-Papier (210 x 297 mm)</PresentationFormat>
  <Paragraphs>13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Larissa-Design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Bricking Bavaria 2015</dc:title>
  <dc:creator>tom</dc:creator>
  <cp:lastModifiedBy>Oliver Kude</cp:lastModifiedBy>
  <cp:revision>105</cp:revision>
  <dcterms:created xsi:type="dcterms:W3CDTF">2010-03-28T10:44:50Z</dcterms:created>
  <dcterms:modified xsi:type="dcterms:W3CDTF">2025-11-18T10:59:07Z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S_Classification">
    <vt:lpwstr>UNRESTRICTED</vt:lpwstr>
  </property>
  <property fmtid="{D5CDD505-2E9C-101B-9397-08002B2CF9AE}" pid="3" name="RS_ClassificationID">
    <vt:i4>0</vt:i4>
  </property>
</Properties>
</file>